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sldIdLst>
    <p:sldId id="257" r:id="rId2"/>
    <p:sldId id="258" r:id="rId3"/>
    <p:sldId id="259" r:id="rId4"/>
    <p:sldId id="260" r:id="rId5"/>
    <p:sldId id="267" r:id="rId6"/>
    <p:sldId id="266" r:id="rId7"/>
    <p:sldId id="264" r:id="rId8"/>
    <p:sldId id="263" r:id="rId9"/>
    <p:sldId id="268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9AEF-824E-4354-A805-39D18E840E5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6EF-05B7-46D2-8FB3-9CF7A5EF0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7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9AEF-824E-4354-A805-39D18E840E5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6EF-05B7-46D2-8FB3-9CF7A5EF0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0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9AEF-824E-4354-A805-39D18E840E5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6EF-05B7-46D2-8FB3-9CF7A5EF070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546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9AEF-824E-4354-A805-39D18E840E5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6EF-05B7-46D2-8FB3-9CF7A5EF0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11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9AEF-824E-4354-A805-39D18E840E5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6EF-05B7-46D2-8FB3-9CF7A5EF070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30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9AEF-824E-4354-A805-39D18E840E5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6EF-05B7-46D2-8FB3-9CF7A5EF0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12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9AEF-824E-4354-A805-39D18E840E5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6EF-05B7-46D2-8FB3-9CF7A5EF0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78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9AEF-824E-4354-A805-39D18E840E5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6EF-05B7-46D2-8FB3-9CF7A5EF0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7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9AEF-824E-4354-A805-39D18E840E5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6EF-05B7-46D2-8FB3-9CF7A5EF0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9AEF-824E-4354-A805-39D18E840E5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6EF-05B7-46D2-8FB3-9CF7A5EF0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1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9AEF-824E-4354-A805-39D18E840E5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6EF-05B7-46D2-8FB3-9CF7A5EF0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1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9AEF-824E-4354-A805-39D18E840E5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6EF-05B7-46D2-8FB3-9CF7A5EF0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9AEF-824E-4354-A805-39D18E840E5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6EF-05B7-46D2-8FB3-9CF7A5EF0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9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9AEF-824E-4354-A805-39D18E840E5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6EF-05B7-46D2-8FB3-9CF7A5EF0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7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9AEF-824E-4354-A805-39D18E840E5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6EF-05B7-46D2-8FB3-9CF7A5EF0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0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9AEF-824E-4354-A805-39D18E840E5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6EF-05B7-46D2-8FB3-9CF7A5EF0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0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9AEF-824E-4354-A805-39D18E840E5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4EB6EF-05B7-46D2-8FB3-9CF7A5EF0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4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dou_4ugolek@mail.r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ugolek4.a2b2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1.bp.blogspot.com/-wHes8yXua90/W6YexGbdzRI/AAAAAAAAGfc/9KCK6KGUpmkDNmyiYUyCMYBeC-rEeRazgCLcBGAs/s1600/%25D0%25A0%25D0%25B8%25D1%2581%25D1%2583%25D0%25BD%25D0%25BE%25D0%25BA5.png" TargetMode="External"/><Relationship Id="rId2" Type="http://schemas.openxmlformats.org/officeDocument/2006/relationships/hyperlink" Target="https://im0-tub-ru.yandex.net/i?id=4059fcfee3f3474bad747ea15d08a931&amp;ref=rim&amp;n=33&amp;w=200&amp;h=15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опыта работы по развитию монологической связной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у старших дошкольников.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73675" y="4776788"/>
            <a:ext cx="3044414" cy="174234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категории:</a:t>
            </a:r>
          </a:p>
          <a:p>
            <a:r>
              <a:rPr lang="ru-RU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Охотникова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1.bp.blogspot.com/-4YymarYH-TU/XX4r7Y8WF6I/AAAAAAAAAVw/HA-e5dRhHn4PpoDVxRpYv_10yuhI6omiACNcBGAsYHQ/s1600/%25D0%25B4%25D0%25B5%25D1%2582%25D1%2581%25D0%25BA%25D0%25B8%25D0%25B9%2B%25D1%2581%25D0%25B0%25D0%25B4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459" y="4529381"/>
            <a:ext cx="4851699" cy="21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9280525" cy="2022475"/>
          </a:xfrm>
          <a:solidFill>
            <a:schemeClr val="bg1"/>
          </a:solidFill>
        </p:spPr>
        <p:txBody>
          <a:bodyPr/>
          <a:lstStyle/>
          <a:p>
            <a:endParaRPr lang="ru-RU" sz="2400" b="1" i="1" dirty="0" smtClean="0">
              <a:ln w="3175" cmpd="sng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400" i="1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 дошкольное</a:t>
            </a:r>
            <a:r>
              <a:rPr lang="ru-RU" sz="2400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 учреждение</a:t>
            </a:r>
            <a:r>
              <a:rPr lang="ru-RU" sz="2400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  № 4 «Уголек»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0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1.bp.blogspot.com/-4YymarYH-TU/XX4r7Y8WF6I/AAAAAAAAAVw/HA-e5dRhHn4PpoDVxRpYv_10yuhI6omiACNcBGAsYHQ/s1600/%25D0%25B4%25D0%25B5%25D1%2582%25D1%2581%25D0%25BA%25D0%25B8%25D0%25B9%2B%25D1%2581%25D0%25B0%25D0%25B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6129" y="3979646"/>
            <a:ext cx="6046195" cy="269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410173" y="763792"/>
            <a:ext cx="6260951" cy="334562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400" b="1" i="1" dirty="0" smtClean="0">
                <a:solidFill>
                  <a:srgbClr val="B15E28">
                    <a:lumMod val="50000"/>
                  </a:srgbClr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Приглашаем </a:t>
            </a:r>
            <a:r>
              <a:rPr lang="ru-RU" sz="2400" b="1" i="1" dirty="0">
                <a:solidFill>
                  <a:srgbClr val="B15E28">
                    <a:lumMod val="50000"/>
                  </a:srgbClr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к </a:t>
            </a:r>
            <a:r>
              <a:rPr lang="ru-RU" sz="2400" b="1" i="1" dirty="0" smtClean="0">
                <a:solidFill>
                  <a:srgbClr val="B15E28">
                    <a:lumMod val="50000"/>
                  </a:srgbClr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сотрудничеству</a:t>
            </a:r>
            <a:endParaRPr lang="ru-RU" sz="2400" b="1" i="1" dirty="0">
              <a:solidFill>
                <a:srgbClr val="B15E28">
                  <a:lumMod val="50000"/>
                </a:srgb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652845, Российская Федерация, Кемеровская область, город Мыски, квартал 17, дом 23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maii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mdou_4ugolek@mail.ru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ugolek4.a2b2.ru/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8(38474) 3-15-55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персонального сайта: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ohotnikova-a-m.a2b2.ru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r1.nubex.ru/s5874-73f/f3033_54/logo_2b2a45e114ea12bf9ea1d1dfc76f9bf0_resiz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8" y="609600"/>
            <a:ext cx="3092461" cy="223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042"/>
            <a:ext cx="3322999" cy="4430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1129551" y="75303"/>
            <a:ext cx="8144451" cy="1613647"/>
          </a:xfrm>
          <a:solidFill>
            <a:schemeClr val="bg1"/>
          </a:solidFill>
        </p:spPr>
        <p:txBody>
          <a:bodyPr/>
          <a:lstStyle/>
          <a:p>
            <a:endParaRPr lang="ru-RU" sz="2400" b="1" i="1" dirty="0" smtClean="0">
              <a:ln w="3175" cmpd="sng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обучающих карточек «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иды спорта»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60" y="2464697"/>
            <a:ext cx="4905486" cy="2759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021" t="20110" r="4206"/>
          <a:stretch/>
        </p:blipFill>
        <p:spPr>
          <a:xfrm>
            <a:off x="8118206" y="1587642"/>
            <a:ext cx="3216026" cy="500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31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0329" y="2614108"/>
            <a:ext cx="3851238" cy="14576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https://1.bp.blogspot.com/-4YymarYH-TU/XX4r7Y8WF6I/AAAAAAAAAVw/HA-e5dRhHn4PpoDVxRpYv_10yuhI6omiACNcBGAsYHQ/s1600/%25D0%25B4%25D0%25B5%25D1%2582%25D1%2581%25D0%25BA%25D0%25B8%25D0%25B9%2B%25D1%2581%25D0%25B0%25D0%25B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2100" y="5263768"/>
            <a:ext cx="4513262" cy="200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688489"/>
            <a:ext cx="9280956" cy="23021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«Кто я»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6" y="2269770"/>
            <a:ext cx="2680596" cy="360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08" y="2371968"/>
            <a:ext cx="5364844" cy="301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0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«Знатоки спорта» 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1.bp.blogspot.com/-4YymarYH-TU/XX4r7Y8WF6I/AAAAAAAAAVw/HA-e5dRhHn4PpoDVxRpYv_10yuhI6omiACNcBGAsYHQ/s1600/%25D0%25B4%25D0%25B5%25D1%2582%25D1%2581%25D0%25BA%25D0%25B8%25D0%25B9%2B%25D1%2581%25D0%25B0%25D0%25B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580" y="4761427"/>
            <a:ext cx="4711401" cy="209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061" y="2872079"/>
            <a:ext cx="5437095" cy="4077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" y="1446307"/>
            <a:ext cx="5740551" cy="322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1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5713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мнемотаблице о зиме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7680" y="1959500"/>
            <a:ext cx="5206700" cy="390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31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4" y="225911"/>
            <a:ext cx="8596668" cy="954817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описательного рассказа по сюжетной картине «Зима» с опорой на план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1.bp.blogspot.com/-4YymarYH-TU/XX4r7Y8WF6I/AAAAAAAAAVw/HA-e5dRhHn4PpoDVxRpYv_10yuhI6omiACNcBGAsYHQ/s1600/%25D0%25B4%25D0%25B5%25D1%2582%25D1%2581%25D0%25BA%25D0%25B8%25D0%25B9%2B%25D1%2581%25D0%25B0%25D0%25B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50" y="5257723"/>
            <a:ext cx="3595428" cy="160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7" y="1441525"/>
            <a:ext cx="3980331" cy="355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b="16068"/>
          <a:stretch/>
        </p:blipFill>
        <p:spPr>
          <a:xfrm rot="5400000">
            <a:off x="3841812" y="2214742"/>
            <a:ext cx="5806464" cy="3700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04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" t="4742"/>
          <a:stretch/>
        </p:blipFill>
        <p:spPr>
          <a:xfrm rot="5400000">
            <a:off x="5206431" y="1869294"/>
            <a:ext cx="4594966" cy="3540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29" y="1349871"/>
            <a:ext cx="3278932" cy="464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79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18" y="3991304"/>
            <a:ext cx="4184650" cy="313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822" y="731804"/>
            <a:ext cx="4183062" cy="313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2" y="1576181"/>
            <a:ext cx="3998602" cy="2998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s://1.bp.blogspot.com/-4YymarYH-TU/XX4r7Y8WF6I/AAAAAAAAAVw/HA-e5dRhHn4PpoDVxRpYv_10yuhI6omiACNcBGAsYHQ/s1600/%25D0%25B4%25D0%25B5%25D1%2582%25D1%2581%25D0%25BA%25D0%25B8%25D0%25B9%2B%25D1%2581%25D0%25B0%25D0%25B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024" y="5150147"/>
            <a:ext cx="3595428" cy="160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499821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составления рассказа о зиме.</a:t>
            </a:r>
            <a:b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https://im0-tub-ru.yandex.net/i?id=4059fcfee3f3474bad747ea15d08a931&amp;ref=rim&amp;n=33&amp;w=200&amp;h=150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2.План для составления описательного рассказа по сюжетной картине.</a:t>
            </a:r>
            <a:b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https://1.bp.blogspot.com/-wHes8yXua90/W6YexGbdzRI/AAAAAAAAGfc/9KCK6KGUpmkDNmyiYUyCMYBeC-rEeRazgCLcBGAs/s1600/%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25D0%25A0%25D0%25B8%25D1%2581%25D1%2583%25D0%25BD%25D0%25BE%25D0%25BA5.png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01350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9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490</TotalTime>
  <Words>161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Microsoft Himalaya</vt:lpstr>
      <vt:lpstr>Times New Roman</vt:lpstr>
      <vt:lpstr>Trebuchet MS</vt:lpstr>
      <vt:lpstr>Wingdings 3</vt:lpstr>
      <vt:lpstr>Аспект</vt:lpstr>
      <vt:lpstr>Презентация опыта работы по развитию монологической связной речи у старших дошкольников. </vt:lpstr>
      <vt:lpstr>Презентация PowerPoint</vt:lpstr>
      <vt:lpstr>Презентация PowerPoint</vt:lpstr>
      <vt:lpstr>Д/и «Знатоки спорта» </vt:lpstr>
      <vt:lpstr>Составление рассказа по мнемотаблице о зиме</vt:lpstr>
      <vt:lpstr>Составление описательного рассказа по сюжетной картине «Зима» с опорой на план</vt:lpstr>
      <vt:lpstr>Взаимодействие с родителями </vt:lpstr>
      <vt:lpstr>Лэпбук </vt:lpstr>
      <vt:lpstr>1. Мнемотаблица для составления рассказа о зиме. Ссылка: https://im0-tub-ru.yandex.net/i?id=4059fcfee3f3474bad747ea15d08a931&amp;ref=rim&amp;n=33&amp;w=200&amp;h=150  2.План для составления описательного рассказа по сюжетной картине. Ссылка: https://1.bp.blogspot.com/-wHes8yXua90/W6YexGbdzRI/AAAAAAAAGfc/9KCK6KGUpmkDNmyiYUyCMYBeC-rEeRazgCLcBGAs/s1600/%25D0%25A0%25D0%25B8%25D1%2581%25D1%2583%25D0%25BD%25D0%25BE%25D0%25BA5.png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 дошкольное образовательное учреждение детский сад  № 4 "Уголек"</dc:title>
  <dc:creator>VladINuy</dc:creator>
  <cp:lastModifiedBy>VladINuy</cp:lastModifiedBy>
  <cp:revision>42</cp:revision>
  <dcterms:created xsi:type="dcterms:W3CDTF">2021-01-08T06:51:37Z</dcterms:created>
  <dcterms:modified xsi:type="dcterms:W3CDTF">2021-01-20T11:33:25Z</dcterms:modified>
</cp:coreProperties>
</file>